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8" r:id="rId3"/>
    <p:sldId id="257" r:id="rId4"/>
    <p:sldId id="260" r:id="rId5"/>
    <p:sldId id="262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6" r:id="rId17"/>
    <p:sldId id="273" r:id="rId18"/>
    <p:sldId id="274" r:id="rId19"/>
    <p:sldId id="275" r:id="rId20"/>
    <p:sldId id="277" r:id="rId21"/>
    <p:sldId id="278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97254-510E-4D40-9791-BD312D61687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CF77F-F226-437F-B318-070ADB6E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4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aredK\Desktop\CCK\Wednesday Study\Conflict-In-The-Chu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952"/>
            <a:ext cx="9143999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Right vs Wrong?</a:t>
            </a:r>
          </a:p>
          <a:p>
            <a:r>
              <a:rPr lang="en-US" sz="3500" dirty="0" smtClean="0"/>
              <a:t>Agree or Disagree?</a:t>
            </a:r>
          </a:p>
          <a:p>
            <a:r>
              <a:rPr lang="en-US" sz="3500" dirty="0" smtClean="0"/>
              <a:t>Good, better, or best?</a:t>
            </a:r>
          </a:p>
          <a:p>
            <a:r>
              <a:rPr lang="en-US" sz="3500" dirty="0" smtClean="0"/>
              <a:t>Both right?</a:t>
            </a:r>
          </a:p>
          <a:p>
            <a:endParaRPr lang="en-US" sz="3500" dirty="0"/>
          </a:p>
          <a:p>
            <a:r>
              <a:rPr lang="en-US" sz="3500" dirty="0" smtClean="0"/>
              <a:t>What do we do when we disagree on the leading of the Holy Spirit?</a:t>
            </a:r>
            <a:endParaRPr lang="en-US" sz="3100" dirty="0" smtClean="0"/>
          </a:p>
          <a:p>
            <a:pPr lvl="1"/>
            <a:endParaRPr lang="en-US" sz="3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is most difficult?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Proverbs 12:18 </a:t>
            </a:r>
            <a:r>
              <a:rPr lang="en-US" sz="3500" dirty="0" smtClean="0"/>
              <a:t>“There </a:t>
            </a:r>
            <a:r>
              <a:rPr lang="en-US" sz="3500" dirty="0"/>
              <a:t>is one who speaks rashly like the thrusts of a sword, But the tongue of the wise brings healing</a:t>
            </a:r>
            <a:r>
              <a:rPr lang="en-US" sz="3500" dirty="0" smtClean="0"/>
              <a:t>.”</a:t>
            </a:r>
          </a:p>
          <a:p>
            <a:endParaRPr lang="en-US" sz="3100" dirty="0"/>
          </a:p>
          <a:p>
            <a:r>
              <a:rPr lang="en-US" sz="3500" dirty="0"/>
              <a:t>Proverbs </a:t>
            </a:r>
            <a:r>
              <a:rPr lang="en-US" sz="3500" dirty="0" smtClean="0"/>
              <a:t>15:1 “A </a:t>
            </a:r>
            <a:r>
              <a:rPr lang="en-US" sz="3500" dirty="0"/>
              <a:t>gentle answer turns away wrath, But a harsh word stirs up anger</a:t>
            </a:r>
            <a:r>
              <a:rPr lang="en-US" sz="3500" dirty="0" smtClean="0"/>
              <a:t>.”</a:t>
            </a:r>
            <a:endParaRPr lang="en-US" sz="3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Scripture: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Luke 17:3-4 “Pay </a:t>
            </a:r>
            <a:r>
              <a:rPr lang="en-US" sz="3500" dirty="0"/>
              <a:t>attention to yourselves! If your brother sins, rebuke him, and if he repents, forgive him, </a:t>
            </a:r>
            <a:r>
              <a:rPr lang="en-US" sz="3500" dirty="0" smtClean="0"/>
              <a:t>[4] </a:t>
            </a:r>
            <a:r>
              <a:rPr lang="en-US" sz="3500" dirty="0"/>
              <a:t>and if he sins against you seven times in the day, and turns to you seven times, saying, ‘I repent,’ you must forgive him.”</a:t>
            </a:r>
            <a:endParaRPr lang="en-US" sz="3100" dirty="0"/>
          </a:p>
          <a:p>
            <a:endParaRPr lang="en-US" sz="3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Scripture: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Luke 17:3-4 “Pay </a:t>
            </a:r>
            <a:r>
              <a:rPr lang="en-US" sz="3500" dirty="0"/>
              <a:t>attention to yourselves! If your brother sins, rebuke him, and if he repents, forgive him, </a:t>
            </a:r>
            <a:r>
              <a:rPr lang="en-US" sz="3500" dirty="0" smtClean="0"/>
              <a:t>[4] </a:t>
            </a:r>
            <a:r>
              <a:rPr lang="en-US" sz="3500" dirty="0"/>
              <a:t>and if he sins against you seven times in the day, and turns to you seven times, saying, ‘I repent,’ you must forgive him.”</a:t>
            </a:r>
            <a:endParaRPr lang="en-US" sz="3100" dirty="0"/>
          </a:p>
          <a:p>
            <a:endParaRPr lang="en-US" sz="3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Scripture: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1 Corinthians 5</a:t>
            </a:r>
          </a:p>
          <a:p>
            <a:r>
              <a:rPr lang="en-US" sz="3500" dirty="0" smtClean="0"/>
              <a:t>When do we come to a time where we disassociate ourselves from someone?</a:t>
            </a:r>
          </a:p>
          <a:p>
            <a:r>
              <a:rPr lang="en-US" sz="3500" dirty="0" smtClean="0"/>
              <a:t>When is someone excommunicated?</a:t>
            </a:r>
          </a:p>
          <a:p>
            <a:endParaRPr lang="en-US" sz="3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Scripture: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0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redK\Desktop\CCK\Wednesday Study\Court-Frederick-II-Paler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7443233" cy="544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"/>
            <a:ext cx="8534400" cy="5854891"/>
          </a:xfrm>
        </p:spPr>
        <p:txBody>
          <a:bodyPr/>
          <a:lstStyle/>
          <a:p>
            <a:pPr marL="109728" indent="0" algn="r">
              <a:buNone/>
            </a:pPr>
            <a:r>
              <a:rPr lang="en-US" dirty="0" smtClean="0"/>
              <a:t>Holy Roman Emperor Frederick II excommunicated by Pope Gregory IX for disobeying.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Who does it?</a:t>
            </a:r>
          </a:p>
          <a:p>
            <a:pPr lvl="1"/>
            <a:r>
              <a:rPr lang="en-US" sz="3100" dirty="0" smtClean="0"/>
              <a:t>Galatians 6:1 “Brothers</a:t>
            </a:r>
            <a:r>
              <a:rPr lang="en-US" sz="3100" dirty="0"/>
              <a:t>, if anyone is caught in any transgression, you who are spiritual should restore him in a spirit of gentleness. Keep watch on yourself, lest you too be tempted</a:t>
            </a:r>
            <a:r>
              <a:rPr lang="en-US" sz="3100" dirty="0" smtClean="0"/>
              <a:t>.”</a:t>
            </a:r>
          </a:p>
          <a:p>
            <a:pPr lvl="1"/>
            <a:r>
              <a:rPr lang="en-US" sz="3100" dirty="0" smtClean="0"/>
              <a:t>How do you determine who is ‘spiritual’?</a:t>
            </a:r>
          </a:p>
          <a:p>
            <a:pPr lvl="1"/>
            <a:r>
              <a:rPr lang="en-US" sz="3100" dirty="0" smtClean="0"/>
              <a:t>“Lest you too be tempted”? What?</a:t>
            </a:r>
          </a:p>
          <a:p>
            <a:pPr lvl="1"/>
            <a:endParaRPr lang="en-US" sz="3100" dirty="0" smtClean="0"/>
          </a:p>
          <a:p>
            <a:pPr marL="109728" indent="0">
              <a:buNone/>
            </a:pPr>
            <a:endParaRPr lang="en-US" sz="3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aredK\Desktop\CCK\Wednesday Study\gr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265112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843272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/>
              <a:t>Grace.</a:t>
            </a:r>
          </a:p>
          <a:p>
            <a:pPr lvl="1"/>
            <a:r>
              <a:rPr lang="en-US" sz="3100" dirty="0" smtClean="0"/>
              <a:t>Colossians 4:6 “Let </a:t>
            </a:r>
            <a:r>
              <a:rPr lang="en-US" sz="3100" dirty="0"/>
              <a:t>your speech always be gracious, seasoned with salt, so that you may know how you ought to answer each person</a:t>
            </a:r>
            <a:r>
              <a:rPr lang="en-US" sz="3100" dirty="0" smtClean="0"/>
              <a:t>.”</a:t>
            </a:r>
          </a:p>
          <a:p>
            <a:pPr lvl="1"/>
            <a:r>
              <a:rPr lang="en-US" sz="3100" dirty="0" smtClean="0"/>
              <a:t>The right answer in a wrong way?</a:t>
            </a:r>
          </a:p>
          <a:p>
            <a:pPr lvl="1"/>
            <a:r>
              <a:rPr lang="en-US" sz="3100" dirty="0" smtClean="0"/>
              <a:t>Ephesians 4:26-27 “Be </a:t>
            </a:r>
            <a:r>
              <a:rPr lang="en-US" sz="3100" dirty="0"/>
              <a:t>angry and do not sin; do not let the sun go down on your anger, </a:t>
            </a:r>
            <a:r>
              <a:rPr lang="en-US" sz="3100" dirty="0" smtClean="0"/>
              <a:t>[27] </a:t>
            </a:r>
            <a:r>
              <a:rPr lang="en-US" sz="3100" dirty="0"/>
              <a:t>and give no opportunity to the devil</a:t>
            </a:r>
            <a:r>
              <a:rPr lang="en-US" sz="3100" dirty="0" smtClean="0"/>
              <a:t>.”</a:t>
            </a:r>
            <a:endParaRPr lang="en-US" sz="3100" dirty="0"/>
          </a:p>
          <a:p>
            <a:pPr lvl="1"/>
            <a:endParaRPr lang="en-US" sz="3100" dirty="0" smtClean="0"/>
          </a:p>
          <a:p>
            <a:pPr lvl="1"/>
            <a:endParaRPr lang="en-US" sz="3100" dirty="0" smtClean="0"/>
          </a:p>
          <a:p>
            <a:pPr marL="109728" indent="0">
              <a:buNone/>
            </a:pPr>
            <a:endParaRPr lang="en-US" sz="3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Principles for Reconciliation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aredK\Desktop\CCK\Wednesday Study\Truth_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6096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153400" cy="4525963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Truth.</a:t>
            </a:r>
          </a:p>
          <a:p>
            <a:pPr lvl="1"/>
            <a:r>
              <a:rPr lang="en-US" sz="3100" dirty="0" smtClean="0"/>
              <a:t>Ephesians 4:15 “Rather</a:t>
            </a:r>
            <a:r>
              <a:rPr lang="en-US" sz="3100" dirty="0"/>
              <a:t>, speaking the truth in love, we are to grow up in every way into him who is the head, into Christ</a:t>
            </a:r>
            <a:r>
              <a:rPr lang="en-US" sz="3100" dirty="0" smtClean="0"/>
              <a:t>.”</a:t>
            </a:r>
          </a:p>
          <a:p>
            <a:pPr lvl="1"/>
            <a:r>
              <a:rPr lang="en-US" sz="3100" dirty="0" smtClean="0"/>
              <a:t>Would it be different if phrased: “speaking love in truth”?</a:t>
            </a:r>
            <a:endParaRPr lang="en-US" sz="3100" dirty="0"/>
          </a:p>
          <a:p>
            <a:pPr lvl="1"/>
            <a:endParaRPr lang="en-US" sz="3100" dirty="0" smtClean="0"/>
          </a:p>
          <a:p>
            <a:pPr lvl="1"/>
            <a:endParaRPr lang="en-US" sz="3100" dirty="0" smtClean="0"/>
          </a:p>
          <a:p>
            <a:pPr marL="109728" indent="0">
              <a:buNone/>
            </a:pPr>
            <a:endParaRPr lang="en-US" sz="3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Principles for Reconciliation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 </a:t>
            </a:r>
            <a:r>
              <a:rPr lang="en-US" sz="3500" dirty="0" smtClean="0"/>
              <a:t>Hebrews 12:14 “Strive </a:t>
            </a:r>
            <a:r>
              <a:rPr lang="en-US" sz="3500" dirty="0"/>
              <a:t>for peace with everyone, and for the holiness without which no one will see the </a:t>
            </a:r>
            <a:r>
              <a:rPr lang="en-US" sz="3500" dirty="0" smtClean="0"/>
              <a:t>Lord.”</a:t>
            </a:r>
          </a:p>
          <a:p>
            <a:pPr marL="109728" indent="0">
              <a:buNone/>
            </a:pPr>
            <a:endParaRPr lang="en-US" sz="3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209799"/>
          </a:xfrm>
        </p:spPr>
        <p:txBody>
          <a:bodyPr/>
          <a:lstStyle/>
          <a:p>
            <a:r>
              <a:rPr lang="en-US" dirty="0" smtClean="0"/>
              <a:t>Conflict in the Church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114799"/>
            <a:ext cx="7772400" cy="696511"/>
          </a:xfrm>
        </p:spPr>
        <p:txBody>
          <a:bodyPr/>
          <a:lstStyle/>
          <a:p>
            <a:r>
              <a:rPr lang="en-US" dirty="0" smtClean="0"/>
              <a:t>www.mackeynaz.org</a:t>
            </a:r>
            <a:endParaRPr lang="en-US" dirty="0"/>
          </a:p>
        </p:txBody>
      </p:sp>
      <p:pic>
        <p:nvPicPr>
          <p:cNvPr id="1026" name="Picture 2" descr="C:\Users\JaredK\Desktop\Va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068"/>
            <a:ext cx="9391633" cy="31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aredK\Desktop\CCK\Wednesday Study\Conflict-In-The-Chu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952"/>
            <a:ext cx="9143999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51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209799"/>
          </a:xfrm>
        </p:spPr>
        <p:txBody>
          <a:bodyPr/>
          <a:lstStyle/>
          <a:p>
            <a:r>
              <a:rPr lang="en-US" dirty="0" smtClean="0"/>
              <a:t>Conflict in the Church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114799"/>
            <a:ext cx="7772400" cy="696511"/>
          </a:xfrm>
        </p:spPr>
        <p:txBody>
          <a:bodyPr/>
          <a:lstStyle/>
          <a:p>
            <a:r>
              <a:rPr lang="en-US" dirty="0" smtClean="0"/>
              <a:t>www.mackeynaz.org</a:t>
            </a:r>
            <a:endParaRPr lang="en-US" dirty="0"/>
          </a:p>
        </p:txBody>
      </p:sp>
      <p:pic>
        <p:nvPicPr>
          <p:cNvPr id="1026" name="Picture 2" descr="C:\Users\JaredK\Desktop\Va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068"/>
            <a:ext cx="9391633" cy="31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 smtClean="0"/>
              <a:t>How often does conflict take place?</a:t>
            </a:r>
          </a:p>
          <a:p>
            <a:r>
              <a:rPr lang="en-US" sz="3500" dirty="0" smtClean="0"/>
              <a:t>Should it be less frequent?</a:t>
            </a:r>
          </a:p>
          <a:p>
            <a:r>
              <a:rPr lang="en-US" sz="3500" dirty="0" smtClean="0"/>
              <a:t>What kind of conflict should not take place?</a:t>
            </a:r>
          </a:p>
          <a:p>
            <a:r>
              <a:rPr lang="en-US" sz="3500" dirty="0" smtClean="0"/>
              <a:t>Do we deal with different kinds of conflict differently?</a:t>
            </a:r>
          </a:p>
          <a:p>
            <a:r>
              <a:rPr lang="en-US" sz="3500" dirty="0" smtClean="0"/>
              <a:t>Why is conflict so destructive?</a:t>
            </a:r>
          </a:p>
          <a:p>
            <a:r>
              <a:rPr lang="en-US" sz="3500" dirty="0" smtClean="0"/>
              <a:t>Why is conflict so awkward?</a:t>
            </a:r>
          </a:p>
          <a:p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Conflict?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What kinds of conflict are there?</a:t>
            </a:r>
          </a:p>
          <a:p>
            <a:pPr lvl="1"/>
            <a:r>
              <a:rPr lang="en-US" sz="3100" dirty="0" smtClean="0"/>
              <a:t>Family</a:t>
            </a:r>
          </a:p>
          <a:p>
            <a:pPr lvl="1"/>
            <a:r>
              <a:rPr lang="en-US" sz="3100" dirty="0" smtClean="0"/>
              <a:t>Interpersonal</a:t>
            </a:r>
          </a:p>
          <a:p>
            <a:pPr lvl="1"/>
            <a:r>
              <a:rPr lang="en-US" sz="3100" dirty="0" smtClean="0"/>
              <a:t>Opinions</a:t>
            </a:r>
          </a:p>
          <a:p>
            <a:pPr lvl="1"/>
            <a:r>
              <a:rPr lang="en-US" sz="3100" dirty="0" smtClean="0"/>
              <a:t>Truth</a:t>
            </a:r>
          </a:p>
          <a:p>
            <a:pPr lvl="1"/>
            <a:r>
              <a:rPr lang="en-US" sz="3100" dirty="0" smtClean="0"/>
              <a:t>Political</a:t>
            </a:r>
          </a:p>
          <a:p>
            <a:pPr lvl="1"/>
            <a:r>
              <a:rPr lang="en-US" sz="3100" dirty="0" smtClean="0"/>
              <a:t>Preference</a:t>
            </a:r>
          </a:p>
          <a:p>
            <a:pPr lvl="1"/>
            <a:r>
              <a:rPr lang="en-US" sz="3100" dirty="0" smtClean="0"/>
              <a:t>Theological</a:t>
            </a:r>
          </a:p>
          <a:p>
            <a:pPr lvl="1"/>
            <a:endParaRPr lang="en-US" sz="3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Conflict</a:t>
            </a:r>
            <a:endParaRPr lang="en-US" dirty="0"/>
          </a:p>
        </p:txBody>
      </p:sp>
      <p:pic>
        <p:nvPicPr>
          <p:cNvPr id="3074" name="Picture 2" descr="C:\Users\JaredK\Desktop\CCK\Wednesday Study\AAEAAQAAAAAAAAUgAAAAJDYyNjZiZTE0LThiYzYtNGU5Ni05MmJhLTczNGYwYTNkNTg5O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25" y="2819400"/>
            <a:ext cx="5353050" cy="30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Matthew 18:15-20</a:t>
            </a:r>
          </a:p>
          <a:p>
            <a:pPr lvl="1"/>
            <a:r>
              <a:rPr lang="en-US" sz="3100" dirty="0" smtClean="0"/>
              <a:t>Go to the person.</a:t>
            </a:r>
          </a:p>
          <a:p>
            <a:pPr lvl="1"/>
            <a:r>
              <a:rPr lang="en-US" sz="3100" dirty="0" smtClean="0"/>
              <a:t>Take one or two witnesses.</a:t>
            </a:r>
          </a:p>
          <a:p>
            <a:pPr lvl="1"/>
            <a:r>
              <a:rPr lang="en-US" sz="3100" dirty="0" smtClean="0"/>
              <a:t>Take it before the church.</a:t>
            </a:r>
          </a:p>
          <a:p>
            <a:r>
              <a:rPr lang="en-US" sz="3500" dirty="0" smtClean="0"/>
              <a:t>Matthew 18:21-35</a:t>
            </a:r>
          </a:p>
          <a:p>
            <a:pPr lvl="1"/>
            <a:r>
              <a:rPr lang="en-US" sz="3100" dirty="0" smtClean="0"/>
              <a:t>The unforgiving servant.</a:t>
            </a:r>
          </a:p>
          <a:p>
            <a:pPr lvl="1"/>
            <a:r>
              <a:rPr lang="en-US" sz="3100" dirty="0" smtClean="0"/>
              <a:t>The master was angry because the forgiven servant refused to forgive.</a:t>
            </a:r>
          </a:p>
          <a:p>
            <a:pPr lvl="1"/>
            <a:endParaRPr lang="en-US" sz="3100" dirty="0" smtClean="0"/>
          </a:p>
          <a:p>
            <a:pPr lvl="1"/>
            <a:endParaRPr lang="en-US" sz="3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Interpersonal Conflict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Different kinds of conflict?</a:t>
            </a:r>
          </a:p>
          <a:p>
            <a:pPr lvl="1"/>
            <a:r>
              <a:rPr lang="en-US" sz="3100" dirty="0" smtClean="0"/>
              <a:t>Right vs</a:t>
            </a:r>
          </a:p>
          <a:p>
            <a:pPr marL="393192" lvl="1" indent="0">
              <a:buNone/>
            </a:pPr>
            <a:r>
              <a:rPr lang="en-US" sz="3100" dirty="0"/>
              <a:t> </a:t>
            </a:r>
            <a:r>
              <a:rPr lang="en-US" sz="3100" dirty="0" smtClean="0"/>
              <a:t>  Wrong</a:t>
            </a:r>
          </a:p>
          <a:p>
            <a:pPr lvl="1"/>
            <a:endParaRPr lang="en-US" sz="3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Conflict</a:t>
            </a:r>
            <a:endParaRPr lang="en-US" dirty="0"/>
          </a:p>
        </p:txBody>
      </p:sp>
      <p:pic>
        <p:nvPicPr>
          <p:cNvPr id="4098" name="Picture 2" descr="C:\Users\JaredK\Desktop\CCK\Wednesday Study\bigstock-right-versus-wrong-57432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5813425" cy="38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Different kinds of conflict?</a:t>
            </a:r>
          </a:p>
          <a:p>
            <a:pPr lvl="1"/>
            <a:r>
              <a:rPr lang="en-US" sz="3100" dirty="0" smtClean="0"/>
              <a:t>Disagreement</a:t>
            </a:r>
          </a:p>
          <a:p>
            <a:pPr lvl="1"/>
            <a:r>
              <a:rPr lang="en-US" sz="3100" dirty="0" smtClean="0"/>
              <a:t>Opinion</a:t>
            </a:r>
          </a:p>
          <a:p>
            <a:pPr lvl="1"/>
            <a:r>
              <a:rPr lang="en-US" sz="3100" dirty="0" smtClean="0"/>
              <a:t>Preference</a:t>
            </a:r>
          </a:p>
          <a:p>
            <a:pPr lvl="1"/>
            <a:endParaRPr lang="en-US" sz="3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Conflict</a:t>
            </a:r>
            <a:endParaRPr lang="en-US" dirty="0"/>
          </a:p>
        </p:txBody>
      </p:sp>
      <p:pic>
        <p:nvPicPr>
          <p:cNvPr id="5122" name="Picture 2" descr="C:\Users\JaredK\Desktop\CCK\Wednesday Study\7920-101413-gs7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599"/>
            <a:ext cx="3711575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redK\Desktop\CCK\Wednesday Study\6a00d83451706569e2017c31f560e497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16755"/>
            <a:ext cx="5518030" cy="41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Different kinds of conflict?</a:t>
            </a:r>
          </a:p>
          <a:p>
            <a:pPr lvl="1"/>
            <a:r>
              <a:rPr lang="en-US" sz="3100" dirty="0" smtClean="0"/>
              <a:t>Different ways to accomplish the same thing.</a:t>
            </a:r>
          </a:p>
          <a:p>
            <a:pPr lvl="1"/>
            <a:r>
              <a:rPr lang="en-US" sz="3100" dirty="0" smtClean="0"/>
              <a:t>Which is best?</a:t>
            </a:r>
          </a:p>
          <a:p>
            <a:pPr lvl="1"/>
            <a:endParaRPr lang="en-US" sz="3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Different kinds of conflict?</a:t>
            </a:r>
          </a:p>
          <a:p>
            <a:pPr lvl="1"/>
            <a:r>
              <a:rPr lang="en-US" sz="3100" dirty="0" smtClean="0"/>
              <a:t>Perspective… both right?</a:t>
            </a:r>
          </a:p>
          <a:p>
            <a:pPr lvl="1"/>
            <a:endParaRPr lang="en-US" sz="3100" dirty="0" smtClean="0"/>
          </a:p>
          <a:p>
            <a:pPr lvl="1"/>
            <a:endParaRPr lang="en-US" sz="3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Conflict</a:t>
            </a:r>
            <a:endParaRPr lang="en-US" dirty="0"/>
          </a:p>
        </p:txBody>
      </p:sp>
      <p:pic>
        <p:nvPicPr>
          <p:cNvPr id="7170" name="Picture 2" descr="C:\Users\JaredK\Desktop\CCK\Wednesday Study\AAEAAQAAAAAAAAjPAAAAJDc2MzkzZGY5LWFkMjctNDM1OS1hMGM5LTY5NmM1NDExMmJhZ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7429500" cy="39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612</Words>
  <Application>Microsoft Office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PowerPoint Presentation</vt:lpstr>
      <vt:lpstr>Conflict in the Church</vt:lpstr>
      <vt:lpstr>Frequency of Conflict?</vt:lpstr>
      <vt:lpstr>Kinds of Conflict</vt:lpstr>
      <vt:lpstr>Interpersonal Conflict Resolution</vt:lpstr>
      <vt:lpstr>Causes of Conflict</vt:lpstr>
      <vt:lpstr>Causes of Conflict</vt:lpstr>
      <vt:lpstr>Causes of Conflict</vt:lpstr>
      <vt:lpstr>Causes of Conflict</vt:lpstr>
      <vt:lpstr>Which is most difficult?</vt:lpstr>
      <vt:lpstr>Scripture:</vt:lpstr>
      <vt:lpstr>Scripture:</vt:lpstr>
      <vt:lpstr>Scripture:</vt:lpstr>
      <vt:lpstr>Scripture:</vt:lpstr>
      <vt:lpstr>PowerPoint Presentation</vt:lpstr>
      <vt:lpstr>Restoration</vt:lpstr>
      <vt:lpstr>Principles for Reconciliation</vt:lpstr>
      <vt:lpstr>Principles for Reconciliation</vt:lpstr>
      <vt:lpstr>Conclusion</vt:lpstr>
      <vt:lpstr>PowerPoint Presentation</vt:lpstr>
      <vt:lpstr>Conflict in the Church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K Henry</dc:creator>
  <cp:lastModifiedBy>Jared K Henry</cp:lastModifiedBy>
  <cp:revision>8</cp:revision>
  <cp:lastPrinted>2017-12-20T21:40:26Z</cp:lastPrinted>
  <dcterms:created xsi:type="dcterms:W3CDTF">2006-08-16T00:00:00Z</dcterms:created>
  <dcterms:modified xsi:type="dcterms:W3CDTF">2018-08-01T20:37:25Z</dcterms:modified>
</cp:coreProperties>
</file>